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25" r:id="rId11"/>
    <p:sldId id="315" r:id="rId12"/>
    <p:sldId id="324" r:id="rId13"/>
    <p:sldId id="298" r:id="rId14"/>
    <p:sldId id="314" r:id="rId15"/>
    <p:sldId id="318" r:id="rId16"/>
    <p:sldId id="305" r:id="rId17"/>
    <p:sldId id="323" r:id="rId18"/>
    <p:sldId id="308" r:id="rId19"/>
    <p:sldId id="313" r:id="rId20"/>
    <p:sldId id="317" r:id="rId21"/>
    <p:sldId id="320" r:id="rId22"/>
    <p:sldId id="311" r:id="rId23"/>
    <p:sldId id="274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Didact Gothic" panose="020B0604020202020204" charset="0"/>
      <p:regular r:id="rId27"/>
    </p:embeddedFont>
    <p:embeddedFont>
      <p:font typeface="Impact" panose="020B0806030902050204" pitchFamily="34" charset="0"/>
      <p:regular r:id="rId28"/>
    </p:embeddedFont>
    <p:embeddedFont>
      <p:font typeface="Roboto Black" panose="020B0604020202020204" charset="0"/>
      <p:bold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Roboto Mono Thin" panose="020B060402020202020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bold r:id="rId40"/>
      <p:italic r:id="rId41"/>
      <p:boldItalic r:id="rId42"/>
    </p:embeddedFont>
    <p:embeddedFont>
      <p:font typeface="Work Sans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4" autoAdjust="0"/>
    <p:restoredTop sz="94660"/>
  </p:normalViewPr>
  <p:slideViewPr>
    <p:cSldViewPr snapToGrid="0">
      <p:cViewPr varScale="1">
        <p:scale>
          <a:sx n="96" d="100"/>
          <a:sy n="96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5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17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16.png"/><Relationship Id="rId10" Type="http://schemas.openxmlformats.org/officeDocument/2006/relationships/image" Target="../media/image27.png"/><Relationship Id="rId19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31.jpg"/><Relationship Id="rId22" Type="http://schemas.openxmlformats.org/officeDocument/2006/relationships/image" Target="../media/image15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5;p25">
            <a:extLst>
              <a:ext uri="{FF2B5EF4-FFF2-40B4-BE49-F238E27FC236}">
                <a16:creationId xmlns:a16="http://schemas.microsoft.com/office/drawing/2014/main" id="{7F082CA5-7CDC-4FCB-BBB3-09B9B025FB4C}"/>
              </a:ext>
            </a:extLst>
          </p:cNvPr>
          <p:cNvSpPr/>
          <p:nvPr/>
        </p:nvSpPr>
        <p:spPr>
          <a:xfrm>
            <a:off x="-688370" y="335502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Google Shape;396;p26">
            <a:extLst>
              <a:ext uri="{FF2B5EF4-FFF2-40B4-BE49-F238E27FC236}">
                <a16:creationId xmlns:a16="http://schemas.microsoft.com/office/drawing/2014/main" id="{0EE93EFE-03DB-4D52-9224-DA674E9AA30F}"/>
              </a:ext>
            </a:extLst>
          </p:cNvPr>
          <p:cNvSpPr/>
          <p:nvPr/>
        </p:nvSpPr>
        <p:spPr>
          <a:xfrm>
            <a:off x="463772" y="1463329"/>
            <a:ext cx="3402550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396;p26">
            <a:extLst>
              <a:ext uri="{FF2B5EF4-FFF2-40B4-BE49-F238E27FC236}">
                <a16:creationId xmlns:a16="http://schemas.microsoft.com/office/drawing/2014/main" id="{F02B3542-2BC7-4A40-9964-F0741AB04647}"/>
              </a:ext>
            </a:extLst>
          </p:cNvPr>
          <p:cNvSpPr/>
          <p:nvPr/>
        </p:nvSpPr>
        <p:spPr>
          <a:xfrm>
            <a:off x="2378792" y="2670191"/>
            <a:ext cx="3402550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82B4C106-F842-49DA-85E4-3C673D49D48D}"/>
              </a:ext>
            </a:extLst>
          </p:cNvPr>
          <p:cNvSpPr/>
          <p:nvPr/>
        </p:nvSpPr>
        <p:spPr>
          <a:xfrm>
            <a:off x="4849914" y="3845927"/>
            <a:ext cx="3280295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334FE8-B8D6-4E07-B45C-FB51A3016090}"/>
              </a:ext>
            </a:extLst>
          </p:cNvPr>
          <p:cNvSpPr txBox="1"/>
          <p:nvPr/>
        </p:nvSpPr>
        <p:spPr>
          <a:xfrm>
            <a:off x="570747" y="1664040"/>
            <a:ext cx="318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SITE COMPLETO NA NUVEM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Classificação: Essencial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2DBC42-A2B9-4421-9433-FE4882586E81}"/>
              </a:ext>
            </a:extLst>
          </p:cNvPr>
          <p:cNvSpPr txBox="1"/>
          <p:nvPr/>
        </p:nvSpPr>
        <p:spPr>
          <a:xfrm>
            <a:off x="2533593" y="2832434"/>
            <a:ext cx="3092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FERRAMENTA DE HEPL DESK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Classificação: Essencial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C95E7E-5137-439A-B2F7-ED534F90BEA4}"/>
              </a:ext>
            </a:extLst>
          </p:cNvPr>
          <p:cNvSpPr txBox="1"/>
          <p:nvPr/>
        </p:nvSpPr>
        <p:spPr>
          <a:xfrm>
            <a:off x="5109346" y="4045872"/>
            <a:ext cx="2907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BANCO DE DADOS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Classificação: Essencial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5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6" y="2567693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77" y="979517"/>
            <a:ext cx="5098223" cy="392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75;p25">
            <a:extLst>
              <a:ext uri="{FF2B5EF4-FFF2-40B4-BE49-F238E27FC236}">
                <a16:creationId xmlns:a16="http://schemas.microsoft.com/office/drawing/2014/main" id="{84E6440A-F8F3-4871-81EF-E9850C495FC0}"/>
              </a:ext>
            </a:extLst>
          </p:cNvPr>
          <p:cNvSpPr/>
          <p:nvPr/>
        </p:nvSpPr>
        <p:spPr>
          <a:xfrm>
            <a:off x="-397979" y="3426595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7243"/>
            <a:ext cx="8520600" cy="606600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0F9663FC-42F0-4345-A3C2-CA417C56241B}"/>
              </a:ext>
            </a:extLst>
          </p:cNvPr>
          <p:cNvSpPr/>
          <p:nvPr/>
        </p:nvSpPr>
        <p:spPr>
          <a:xfrm>
            <a:off x="463772" y="1463329"/>
            <a:ext cx="3402550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Google Shape;396;p26">
            <a:extLst>
              <a:ext uri="{FF2B5EF4-FFF2-40B4-BE49-F238E27FC236}">
                <a16:creationId xmlns:a16="http://schemas.microsoft.com/office/drawing/2014/main" id="{C30DE3F4-A2DD-4FCF-A470-A0A8BE76B151}"/>
              </a:ext>
            </a:extLst>
          </p:cNvPr>
          <p:cNvSpPr/>
          <p:nvPr/>
        </p:nvSpPr>
        <p:spPr>
          <a:xfrm>
            <a:off x="2378792" y="2670191"/>
            <a:ext cx="3402550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FDD5A35F-CFCF-4C7C-8FBA-C67E28E59C3D}"/>
              </a:ext>
            </a:extLst>
          </p:cNvPr>
          <p:cNvSpPr/>
          <p:nvPr/>
        </p:nvSpPr>
        <p:spPr>
          <a:xfrm>
            <a:off x="4849914" y="3845927"/>
            <a:ext cx="3280295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79A03B-E1B2-4892-9182-2F0971346834}"/>
              </a:ext>
            </a:extLst>
          </p:cNvPr>
          <p:cNvSpPr txBox="1"/>
          <p:nvPr/>
        </p:nvSpPr>
        <p:spPr>
          <a:xfrm>
            <a:off x="1116549" y="1560443"/>
            <a:ext cx="2431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PERDA DO SCRIPT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Impacto: Alto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Ação: Mitigar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2F7664-585C-4333-8FCB-DCFA95B4EEDE}"/>
              </a:ext>
            </a:extLst>
          </p:cNvPr>
          <p:cNvSpPr txBox="1"/>
          <p:nvPr/>
        </p:nvSpPr>
        <p:spPr>
          <a:xfrm>
            <a:off x="2680660" y="2764876"/>
            <a:ext cx="2796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FALTA DE COMUNICAÇÃO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Impacto: Alto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Ação: Eliminar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6D472-2E00-4760-87DD-877373C2F6E7}"/>
              </a:ext>
            </a:extLst>
          </p:cNvPr>
          <p:cNvSpPr txBox="1"/>
          <p:nvPr/>
        </p:nvSpPr>
        <p:spPr>
          <a:xfrm>
            <a:off x="5380409" y="3951800"/>
            <a:ext cx="2431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FALHA NO SENSOR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Impacto: M</a:t>
            </a:r>
            <a:r>
              <a:rPr lang="pt-BR" sz="1600" b="1" dirty="0"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dio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Ação: Mitigar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0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id="{155E8476-6E61-4A04-A903-6B08693492FF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07" y="1251150"/>
            <a:ext cx="4339386" cy="3718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2" y="955414"/>
            <a:ext cx="3034826" cy="3514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4453"/>
            <a:ext cx="3604649" cy="2669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1" y="898409"/>
            <a:ext cx="3604649" cy="3053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96;p26">
            <a:extLst>
              <a:ext uri="{FF2B5EF4-FFF2-40B4-BE49-F238E27FC236}">
                <a16:creationId xmlns:a16="http://schemas.microsoft.com/office/drawing/2014/main" id="{B240B7B2-BC22-46E6-B9B7-90684AD55BC8}"/>
              </a:ext>
            </a:extLst>
          </p:cNvPr>
          <p:cNvSpPr/>
          <p:nvPr/>
        </p:nvSpPr>
        <p:spPr>
          <a:xfrm>
            <a:off x="593950" y="4010332"/>
            <a:ext cx="4505207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5077886" y="1588111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13948E5-FC2A-4606-8AF6-2665635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4" b="5834"/>
          <a:stretch/>
        </p:blipFill>
        <p:spPr>
          <a:xfrm>
            <a:off x="5568287" y="1655123"/>
            <a:ext cx="3307358" cy="332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DB93EA-25D7-4858-A4C9-16EB99E2C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5" t="10916" b="83793"/>
          <a:stretch/>
        </p:blipFill>
        <p:spPr>
          <a:xfrm>
            <a:off x="7228790" y="2044023"/>
            <a:ext cx="1598680" cy="177716"/>
          </a:xfrm>
          <a:prstGeom prst="rect">
            <a:avLst/>
          </a:prstGeom>
        </p:spPr>
      </p:pic>
      <p:sp>
        <p:nvSpPr>
          <p:cNvPr id="20" name="Google Shape;176;p34">
            <a:extLst>
              <a:ext uri="{FF2B5EF4-FFF2-40B4-BE49-F238E27FC236}">
                <a16:creationId xmlns:a16="http://schemas.microsoft.com/office/drawing/2014/main" id="{03763491-E195-4460-A900-4EF80055EA95}"/>
              </a:ext>
            </a:extLst>
          </p:cNvPr>
          <p:cNvSpPr txBox="1">
            <a:spLocks/>
          </p:cNvSpPr>
          <p:nvPr/>
        </p:nvSpPr>
        <p:spPr>
          <a:xfrm flipH="1">
            <a:off x="564075" y="174329"/>
            <a:ext cx="3862093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D1-v2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1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3,5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50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R$ 236,58</a:t>
            </a:r>
          </a:p>
        </p:txBody>
      </p:sp>
      <p:sp>
        <p:nvSpPr>
          <p:cNvPr id="21" name="Google Shape;176;p34">
            <a:extLst>
              <a:ext uri="{FF2B5EF4-FFF2-40B4-BE49-F238E27FC236}">
                <a16:creationId xmlns:a16="http://schemas.microsoft.com/office/drawing/2014/main" id="{BB5E81A2-A023-4572-B99E-C81363B5822C}"/>
              </a:ext>
            </a:extLst>
          </p:cNvPr>
          <p:cNvSpPr txBox="1">
            <a:spLocks/>
          </p:cNvSpPr>
          <p:nvPr/>
        </p:nvSpPr>
        <p:spPr>
          <a:xfrm flipH="1">
            <a:off x="564075" y="1816187"/>
            <a:ext cx="3862093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D2-v2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2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7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100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R$ 472,61</a:t>
            </a:r>
          </a:p>
        </p:txBody>
      </p:sp>
      <p:sp>
        <p:nvSpPr>
          <p:cNvPr id="22" name="Google Shape;206;p36">
            <a:extLst>
              <a:ext uri="{FF2B5EF4-FFF2-40B4-BE49-F238E27FC236}">
                <a16:creationId xmlns:a16="http://schemas.microsoft.com/office/drawing/2014/main" id="{962BA873-467D-4AA5-8843-01E3D20BECA2}"/>
              </a:ext>
            </a:extLst>
          </p:cNvPr>
          <p:cNvSpPr txBox="1">
            <a:spLocks/>
          </p:cNvSpPr>
          <p:nvPr/>
        </p:nvSpPr>
        <p:spPr>
          <a:xfrm flipH="1">
            <a:off x="795905" y="4043892"/>
            <a:ext cx="3931503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 sz="1600" dirty="0">
                <a:solidFill>
                  <a:schemeClr val="tx1"/>
                </a:solidFill>
              </a:rPr>
              <a:t>Custo Total Estimado (m</a:t>
            </a:r>
            <a:r>
              <a:rPr lang="pt-BR" sz="1600" b="1" dirty="0">
                <a:solidFill>
                  <a:schemeClr val="tx1"/>
                </a:solidFill>
              </a:rPr>
              <a:t>ê</a:t>
            </a:r>
            <a:r>
              <a:rPr lang="pt-BR" sz="1600" dirty="0">
                <a:solidFill>
                  <a:schemeClr val="tx1"/>
                </a:solidFill>
              </a:rPr>
              <a:t>s): R$1.181,80</a:t>
            </a:r>
            <a:br>
              <a:rPr lang="pt-BR" sz="1600" dirty="0">
                <a:solidFill>
                  <a:schemeClr val="tx1"/>
                </a:solidFill>
              </a:rPr>
            </a:b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83FAB5C8-E0B2-4759-8E4D-C949F9BB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456" y="632508"/>
            <a:ext cx="5269830" cy="1028546"/>
          </a:xfrm>
        </p:spPr>
        <p:txBody>
          <a:bodyPr/>
          <a:lstStyle/>
          <a:p>
            <a:pPr algn="ctr"/>
            <a:r>
              <a:rPr lang="pt-BR" dirty="0"/>
              <a:t>PROVISIONAMENTO </a:t>
            </a:r>
            <a:br>
              <a:rPr lang="pt-BR" dirty="0"/>
            </a:br>
            <a:r>
              <a:rPr lang="pt-BR" dirty="0"/>
              <a:t>DE M</a:t>
            </a:r>
            <a:r>
              <a:rPr lang="pt-BR" b="1" dirty="0"/>
              <a:t>Á</a:t>
            </a:r>
            <a:r>
              <a:rPr lang="pt-BR" dirty="0"/>
              <a:t>QUINA</a:t>
            </a:r>
          </a:p>
        </p:txBody>
      </p:sp>
    </p:spTree>
    <p:extLst>
      <p:ext uri="{BB962C8B-B14F-4D97-AF65-F5344CB8AC3E}">
        <p14:creationId xmlns:p14="http://schemas.microsoft.com/office/powerpoint/2010/main" val="209395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17" y="1339065"/>
            <a:ext cx="6414565" cy="3633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68519" y="19257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48FFD5"/>
                </a:solidFill>
              </a:rPr>
              <a:t>DESENVOLVEDORA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68519" y="374255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077471" y="19257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7471" y="28504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077471" y="37392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995209" y="2778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LISANDRA LOPES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1995209" y="3667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PEDRO FICUCIELLO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81807" y="1854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PRISCILA MATOS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81807" y="278206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RICARDO MALAN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81807" y="36710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VINICIUS SOUZA</a:t>
            </a:r>
            <a:endParaRPr dirty="0"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43488" y="510466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995209" y="1854563"/>
            <a:ext cx="2076000" cy="196200"/>
          </a:xfrm>
        </p:spPr>
        <p:txBody>
          <a:bodyPr/>
          <a:lstStyle/>
          <a:p>
            <a:r>
              <a:rPr lang="pt-BR" dirty="0"/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1668" y="2862615"/>
            <a:ext cx="1889400" cy="502500"/>
          </a:xfrm>
        </p:spPr>
        <p:txBody>
          <a:bodyPr/>
          <a:lstStyle/>
          <a:p>
            <a:r>
              <a:rPr lang="pt-BR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5286" t="40859" r="31544" b="25859"/>
          <a:stretch/>
        </p:blipFill>
        <p:spPr>
          <a:xfrm>
            <a:off x="6503190" y="1710759"/>
            <a:ext cx="735810" cy="757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l="31230" t="31250" r="28729" b="39218"/>
          <a:stretch/>
        </p:blipFill>
        <p:spPr>
          <a:xfrm>
            <a:off x="6503191" y="3480742"/>
            <a:ext cx="735810" cy="76631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30396" t="31406" r="31231" b="30781"/>
          <a:stretch/>
        </p:blipFill>
        <p:spPr>
          <a:xfrm>
            <a:off x="6503190" y="2544581"/>
            <a:ext cx="735810" cy="865262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/>
          <a:srcRect l="32899" t="36847" r="26642" b="29844"/>
          <a:stretch/>
        </p:blipFill>
        <p:spPr>
          <a:xfrm>
            <a:off x="1614016" y="2543688"/>
            <a:ext cx="750806" cy="866156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28311" t="31719" r="29562" b="28594"/>
          <a:stretch/>
        </p:blipFill>
        <p:spPr>
          <a:xfrm>
            <a:off x="1619965" y="1709057"/>
            <a:ext cx="750806" cy="763493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/>
          <a:srcRect l="29916" t="27500" r="29978" b="39687"/>
          <a:stretch/>
        </p:blipFill>
        <p:spPr>
          <a:xfrm>
            <a:off x="1607820" y="3496541"/>
            <a:ext cx="757002" cy="756270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4"/>
            <a:ext cx="3979275" cy="2984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MANUAL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7" y="2555025"/>
            <a:ext cx="1758863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Inovação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Tecnologia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48114"/>
            <a:ext cx="194621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Desenvolvimento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Profissional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e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Pessoal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de 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s já ficaram 10, 15 ou at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9E47AF-31CF-4EC0-B92D-C1DE0C99F84A}"/>
              </a:ext>
            </a:extLst>
          </p:cNvPr>
          <p:cNvSpPr txBox="1"/>
          <p:nvPr/>
        </p:nvSpPr>
        <p:spPr>
          <a:xfrm>
            <a:off x="400179" y="1738001"/>
            <a:ext cx="427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já pensou que com uma boa gestão e monitoramento de vagas 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poss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í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vel maximizar o n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ú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F355ED-A659-48BD-B005-253C2E23A914}"/>
              </a:ext>
            </a:extLst>
          </p:cNvPr>
          <p:cNvSpPr txBox="1"/>
          <p:nvPr/>
        </p:nvSpPr>
        <p:spPr>
          <a:xfrm>
            <a:off x="498615" y="3040632"/>
            <a:ext cx="407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11254B-A790-4B42-95B6-0FF07182CCA7}"/>
              </a:ext>
            </a:extLst>
          </p:cNvPr>
          <p:cNvSpPr txBox="1"/>
          <p:nvPr/>
        </p:nvSpPr>
        <p:spPr>
          <a:xfrm>
            <a:off x="1648238" y="3973072"/>
            <a:ext cx="396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possíveis clientes já deixaram de utilizar o seu estacionamento por não achar uma vaga?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5191844-D364-49DA-87AF-3FDB0F039502}"/>
              </a:ext>
            </a:extLst>
          </p:cNvPr>
          <p:cNvSpPr/>
          <p:nvPr/>
        </p:nvSpPr>
        <p:spPr>
          <a:xfrm>
            <a:off x="5757820" y="2462107"/>
            <a:ext cx="2872409" cy="1741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FCA8D-BBF1-4CEF-B8AD-CF8883018C12}"/>
              </a:ext>
            </a:extLst>
          </p:cNvPr>
          <p:cNvSpPr txBox="1"/>
          <p:nvPr/>
        </p:nvSpPr>
        <p:spPr>
          <a:xfrm>
            <a:off x="5684662" y="2871355"/>
            <a:ext cx="287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851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83F0B1-7653-4B01-9EAC-F6A30EE936AB}"/>
              </a:ext>
            </a:extLst>
          </p:cNvPr>
          <p:cNvSpPr/>
          <p:nvPr/>
        </p:nvSpPr>
        <p:spPr>
          <a:xfrm>
            <a:off x="311700" y="2110085"/>
            <a:ext cx="3695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6C3197-476E-49F6-91BB-AAEE3E9E4025}"/>
              </a:ext>
            </a:extLst>
          </p:cNvPr>
          <p:cNvSpPr/>
          <p:nvPr/>
        </p:nvSpPr>
        <p:spPr>
          <a:xfrm>
            <a:off x="1072799" y="3859466"/>
            <a:ext cx="5869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58" y="1539446"/>
            <a:ext cx="3907320" cy="2064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468035" y="3741517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7164" y="643039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657779" y="2409590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794390" y="2613072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789404" y="3947400"/>
            <a:ext cx="3299328" cy="414970"/>
          </a:xfrm>
        </p:spPr>
        <p:txBody>
          <a:bodyPr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Autonomia no estacionamento</a:t>
            </a:r>
            <a:endParaRPr lang="pt-BR" sz="1000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36" y="2807346"/>
            <a:ext cx="2519830" cy="1113327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id="{19626E5A-8802-433A-8E12-A0B9DAD4478C}"/>
              </a:ext>
            </a:extLst>
          </p:cNvPr>
          <p:cNvSpPr/>
          <p:nvPr/>
        </p:nvSpPr>
        <p:spPr>
          <a:xfrm>
            <a:off x="456569" y="2726510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id="{7E4F521A-40EF-45BC-B03D-2EF447B6E330}"/>
              </a:ext>
            </a:extLst>
          </p:cNvPr>
          <p:cNvSpPr/>
          <p:nvPr/>
        </p:nvSpPr>
        <p:spPr>
          <a:xfrm>
            <a:off x="468035" y="1637729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E09C51-41FD-4A3F-A4D2-AF481195FD75}"/>
              </a:ext>
            </a:extLst>
          </p:cNvPr>
          <p:cNvSpPr/>
          <p:nvPr/>
        </p:nvSpPr>
        <p:spPr>
          <a:xfrm>
            <a:off x="468034" y="1730444"/>
            <a:ext cx="4422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Proporcionar planos e estrat</a:t>
            </a:r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é</a:t>
            </a: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gias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113E48-DCEC-4C30-93FD-B6219158DCB7}"/>
              </a:ext>
            </a:extLst>
          </p:cNvPr>
          <p:cNvSpPr/>
          <p:nvPr/>
        </p:nvSpPr>
        <p:spPr>
          <a:xfrm>
            <a:off x="583432" y="2942106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Redução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795316" y="1786893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2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436724" y="381900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12CF0AF4-CD76-474F-94F8-0C72D4DEB04A}"/>
              </a:ext>
            </a:extLst>
          </p:cNvPr>
          <p:cNvSpPr/>
          <p:nvPr/>
        </p:nvSpPr>
        <p:spPr>
          <a:xfrm>
            <a:off x="4932180" y="2979580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id="{21FCAC3D-EDB5-4618-8358-CF67C1FC65DB}"/>
              </a:ext>
            </a:extLst>
          </p:cNvPr>
          <p:cNvSpPr/>
          <p:nvPr/>
        </p:nvSpPr>
        <p:spPr>
          <a:xfrm>
            <a:off x="5727649" y="3736005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2B251-C24F-4D2A-9D7E-086E765E70C1}"/>
              </a:ext>
            </a:extLst>
          </p:cNvPr>
          <p:cNvSpPr/>
          <p:nvPr/>
        </p:nvSpPr>
        <p:spPr>
          <a:xfrm>
            <a:off x="6248250" y="3824829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A125EC-85E5-44FD-9AC4-AD26613B79C6}"/>
              </a:ext>
            </a:extLst>
          </p:cNvPr>
          <p:cNvSpPr/>
          <p:nvPr/>
        </p:nvSpPr>
        <p:spPr>
          <a:xfrm>
            <a:off x="5414946" y="3050016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B479E4B8-88BD-48F1-96CB-A9194A73FD60}"/>
              </a:ext>
            </a:extLst>
          </p:cNvPr>
          <p:cNvSpPr/>
          <p:nvPr/>
        </p:nvSpPr>
        <p:spPr>
          <a:xfrm>
            <a:off x="3928736" y="2221472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7BCF47-9829-4088-830A-9E5D6C742919}"/>
              </a:ext>
            </a:extLst>
          </p:cNvPr>
          <p:cNvSpPr/>
          <p:nvPr/>
        </p:nvSpPr>
        <p:spPr>
          <a:xfrm>
            <a:off x="4932180" y="2299659"/>
            <a:ext cx="902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321</Words>
  <Application>Microsoft Office PowerPoint</Application>
  <PresentationFormat>Apresentação na tela (16:9)</PresentationFormat>
  <Paragraphs>92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Work Sans Light</vt:lpstr>
      <vt:lpstr>Roboto Thin</vt:lpstr>
      <vt:lpstr>Didact Gothic</vt:lpstr>
      <vt:lpstr>Arial</vt:lpstr>
      <vt:lpstr>Roboto Light</vt:lpstr>
      <vt:lpstr>Bree Serif</vt:lpstr>
      <vt:lpstr>Wingdings</vt:lpstr>
      <vt:lpstr>Roboto Black</vt:lpstr>
      <vt:lpstr>Impact</vt:lpstr>
      <vt:lpstr>Roboto Mono Thin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 DE MÁQUINA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PRISCILA MATOS ARAUJO .</cp:lastModifiedBy>
  <cp:revision>123</cp:revision>
  <dcterms:modified xsi:type="dcterms:W3CDTF">2019-12-05T22:01:42Z</dcterms:modified>
</cp:coreProperties>
</file>